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3" r:id="rId5"/>
    <p:sldId id="279" r:id="rId6"/>
    <p:sldId id="278" r:id="rId7"/>
    <p:sldId id="276" r:id="rId8"/>
    <p:sldId id="277" r:id="rId9"/>
    <p:sldId id="280" r:id="rId10"/>
    <p:sldId id="281" r:id="rId11"/>
    <p:sldId id="282" r:id="rId12"/>
    <p:sldId id="283" r:id="rId13"/>
    <p:sldId id="284" r:id="rId14"/>
    <p:sldId id="28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8423BF-2B49-AAD2-0D97-87C4AEE74311}" v="16" dt="2024-07-15T15:11:33.387"/>
    <p1510:client id="{AD978168-EF85-90E1-9796-E09F53BE51A3}" v="210" dt="2024-07-15T11:50:55.2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stenhouwer, Nicky" userId="S::s02ml2@abdn.ac.uk::48c4623d-11f1-431e-b482-1b697e5bb9ac" providerId="AD" clId="Web-{AC8423BF-2B49-AAD2-0D97-87C4AEE74311}"/>
    <pc:docChg chg="addSld modSld">
      <pc:chgData name="Lustenhouwer, Nicky" userId="S::s02ml2@abdn.ac.uk::48c4623d-11f1-431e-b482-1b697e5bb9ac" providerId="AD" clId="Web-{AC8423BF-2B49-AAD2-0D97-87C4AEE74311}" dt="2024-07-15T15:11:33.387" v="14" actId="1076"/>
      <pc:docMkLst>
        <pc:docMk/>
      </pc:docMkLst>
      <pc:sldChg chg="addSp delSp modSp new">
        <pc:chgData name="Lustenhouwer, Nicky" userId="S::s02ml2@abdn.ac.uk::48c4623d-11f1-431e-b482-1b697e5bb9ac" providerId="AD" clId="Web-{AC8423BF-2B49-AAD2-0D97-87C4AEE74311}" dt="2024-07-15T15:10:50.605" v="6"/>
        <pc:sldMkLst>
          <pc:docMk/>
          <pc:sldMk cId="4072621278" sldId="283"/>
        </pc:sldMkLst>
        <pc:spChg chg="del">
          <ac:chgData name="Lustenhouwer, Nicky" userId="S::s02ml2@abdn.ac.uk::48c4623d-11f1-431e-b482-1b697e5bb9ac" providerId="AD" clId="Web-{AC8423BF-2B49-AAD2-0D97-87C4AEE74311}" dt="2024-07-15T15:10:48.526" v="5"/>
          <ac:spMkLst>
            <pc:docMk/>
            <pc:sldMk cId="4072621278" sldId="283"/>
            <ac:spMk id="2" creationId="{AA0B658F-157A-6D7E-E9AC-0DA5D7CB63ED}"/>
          </ac:spMkLst>
        </pc:spChg>
        <pc:spChg chg="del">
          <ac:chgData name="Lustenhouwer, Nicky" userId="S::s02ml2@abdn.ac.uk::48c4623d-11f1-431e-b482-1b697e5bb9ac" providerId="AD" clId="Web-{AC8423BF-2B49-AAD2-0D97-87C4AEE74311}" dt="2024-07-15T15:10:48.526" v="4"/>
          <ac:spMkLst>
            <pc:docMk/>
            <pc:sldMk cId="4072621278" sldId="283"/>
            <ac:spMk id="3" creationId="{7CFD5E2C-D7A9-2357-4F9D-7B19016A327A}"/>
          </ac:spMkLst>
        </pc:spChg>
        <pc:picChg chg="add mod">
          <ac:chgData name="Lustenhouwer, Nicky" userId="S::s02ml2@abdn.ac.uk::48c4623d-11f1-431e-b482-1b697e5bb9ac" providerId="AD" clId="Web-{AC8423BF-2B49-AAD2-0D97-87C4AEE74311}" dt="2024-07-15T15:10:50.605" v="6"/>
          <ac:picMkLst>
            <pc:docMk/>
            <pc:sldMk cId="4072621278" sldId="283"/>
            <ac:picMk id="4" creationId="{C2CD4A31-F78A-199E-A6B9-C5D381BC1A9E}"/>
          </ac:picMkLst>
        </pc:picChg>
      </pc:sldChg>
      <pc:sldChg chg="addSp delSp modSp new">
        <pc:chgData name="Lustenhouwer, Nicky" userId="S::s02ml2@abdn.ac.uk::48c4623d-11f1-431e-b482-1b697e5bb9ac" providerId="AD" clId="Web-{AC8423BF-2B49-AAD2-0D97-87C4AEE74311}" dt="2024-07-15T15:11:09.887" v="9" actId="1076"/>
        <pc:sldMkLst>
          <pc:docMk/>
          <pc:sldMk cId="2273400052" sldId="284"/>
        </pc:sldMkLst>
        <pc:spChg chg="del">
          <ac:chgData name="Lustenhouwer, Nicky" userId="S::s02ml2@abdn.ac.uk::48c4623d-11f1-431e-b482-1b697e5bb9ac" providerId="AD" clId="Web-{AC8423BF-2B49-AAD2-0D97-87C4AEE74311}" dt="2024-07-15T15:10:06.822" v="3"/>
          <ac:spMkLst>
            <pc:docMk/>
            <pc:sldMk cId="2273400052" sldId="284"/>
            <ac:spMk id="2" creationId="{B9580155-FE30-F80A-D890-68EC42E90E23}"/>
          </ac:spMkLst>
        </pc:spChg>
        <pc:spChg chg="del">
          <ac:chgData name="Lustenhouwer, Nicky" userId="S::s02ml2@abdn.ac.uk::48c4623d-11f1-431e-b482-1b697e5bb9ac" providerId="AD" clId="Web-{AC8423BF-2B49-AAD2-0D97-87C4AEE74311}" dt="2024-07-15T15:10:06.822" v="2"/>
          <ac:spMkLst>
            <pc:docMk/>
            <pc:sldMk cId="2273400052" sldId="284"/>
            <ac:spMk id="3" creationId="{374D2B80-5B1C-293B-E3BD-A637722D7A76}"/>
          </ac:spMkLst>
        </pc:spChg>
        <pc:picChg chg="add mod">
          <ac:chgData name="Lustenhouwer, Nicky" userId="S::s02ml2@abdn.ac.uk::48c4623d-11f1-431e-b482-1b697e5bb9ac" providerId="AD" clId="Web-{AC8423BF-2B49-AAD2-0D97-87C4AEE74311}" dt="2024-07-15T15:11:09.887" v="9" actId="1076"/>
          <ac:picMkLst>
            <pc:docMk/>
            <pc:sldMk cId="2273400052" sldId="284"/>
            <ac:picMk id="4" creationId="{07215C7B-637C-913D-2A97-439A4FEB2D32}"/>
          </ac:picMkLst>
        </pc:picChg>
      </pc:sldChg>
      <pc:sldChg chg="addSp delSp modSp new">
        <pc:chgData name="Lustenhouwer, Nicky" userId="S::s02ml2@abdn.ac.uk::48c4623d-11f1-431e-b482-1b697e5bb9ac" providerId="AD" clId="Web-{AC8423BF-2B49-AAD2-0D97-87C4AEE74311}" dt="2024-07-15T15:11:33.387" v="14" actId="1076"/>
        <pc:sldMkLst>
          <pc:docMk/>
          <pc:sldMk cId="2735602495" sldId="285"/>
        </pc:sldMkLst>
        <pc:spChg chg="del">
          <ac:chgData name="Lustenhouwer, Nicky" userId="S::s02ml2@abdn.ac.uk::48c4623d-11f1-431e-b482-1b697e5bb9ac" providerId="AD" clId="Web-{AC8423BF-2B49-AAD2-0D97-87C4AEE74311}" dt="2024-07-15T15:11:19.371" v="12"/>
          <ac:spMkLst>
            <pc:docMk/>
            <pc:sldMk cId="2735602495" sldId="285"/>
            <ac:spMk id="2" creationId="{0DA5724D-D7F7-12D3-AA8E-4633121B6690}"/>
          </ac:spMkLst>
        </pc:spChg>
        <pc:spChg chg="del">
          <ac:chgData name="Lustenhouwer, Nicky" userId="S::s02ml2@abdn.ac.uk::48c4623d-11f1-431e-b482-1b697e5bb9ac" providerId="AD" clId="Web-{AC8423BF-2B49-AAD2-0D97-87C4AEE74311}" dt="2024-07-15T15:11:19.371" v="11"/>
          <ac:spMkLst>
            <pc:docMk/>
            <pc:sldMk cId="2735602495" sldId="285"/>
            <ac:spMk id="3" creationId="{ADC1664F-CF3F-CBAA-33C4-E21458DF94CE}"/>
          </ac:spMkLst>
        </pc:spChg>
        <pc:picChg chg="add mod">
          <ac:chgData name="Lustenhouwer, Nicky" userId="S::s02ml2@abdn.ac.uk::48c4623d-11f1-431e-b482-1b697e5bb9ac" providerId="AD" clId="Web-{AC8423BF-2B49-AAD2-0D97-87C4AEE74311}" dt="2024-07-15T15:11:33.387" v="14" actId="1076"/>
          <ac:picMkLst>
            <pc:docMk/>
            <pc:sldMk cId="2735602495" sldId="285"/>
            <ac:picMk id="4" creationId="{7631AFC7-9088-3D50-F021-9043C4D87536}"/>
          </ac:picMkLst>
        </pc:picChg>
      </pc:sldChg>
    </pc:docChg>
  </pc:docChgLst>
  <pc:docChgLst>
    <pc:chgData name="Lancaster, Lesley" userId="S::s06ll3@abdn.ac.uk::b7338b34-291b-4345-a1ee-58122c751ba8" providerId="AD" clId="Web-{AD978168-EF85-90E1-9796-E09F53BE51A3}"/>
    <pc:docChg chg="addSld modSld">
      <pc:chgData name="Lancaster, Lesley" userId="S::s06ll3@abdn.ac.uk::b7338b34-291b-4345-a1ee-58122c751ba8" providerId="AD" clId="Web-{AD978168-EF85-90E1-9796-E09F53BE51A3}" dt="2024-07-15T11:50:55.223" v="132" actId="14100"/>
      <pc:docMkLst>
        <pc:docMk/>
      </pc:docMkLst>
      <pc:sldChg chg="addSp delSp modSp new">
        <pc:chgData name="Lancaster, Lesley" userId="S::s06ll3@abdn.ac.uk::b7338b34-291b-4345-a1ee-58122c751ba8" providerId="AD" clId="Web-{AD978168-EF85-90E1-9796-E09F53BE51A3}" dt="2024-07-15T11:40:44.349" v="44" actId="20577"/>
        <pc:sldMkLst>
          <pc:docMk/>
          <pc:sldMk cId="163407014" sldId="280"/>
        </pc:sldMkLst>
        <pc:spChg chg="del">
          <ac:chgData name="Lancaster, Lesley" userId="S::s06ll3@abdn.ac.uk::b7338b34-291b-4345-a1ee-58122c751ba8" providerId="AD" clId="Web-{AD978168-EF85-90E1-9796-E09F53BE51A3}" dt="2024-07-15T11:39:54.613" v="4"/>
          <ac:spMkLst>
            <pc:docMk/>
            <pc:sldMk cId="163407014" sldId="280"/>
            <ac:spMk id="2" creationId="{1A6D7979-74AD-4ADD-4D8F-0215C959EE53}"/>
          </ac:spMkLst>
        </pc:spChg>
        <pc:spChg chg="del">
          <ac:chgData name="Lancaster, Lesley" userId="S::s06ll3@abdn.ac.uk::b7338b34-291b-4345-a1ee-58122c751ba8" providerId="AD" clId="Web-{AD978168-EF85-90E1-9796-E09F53BE51A3}" dt="2024-07-15T11:39:39.441" v="1"/>
          <ac:spMkLst>
            <pc:docMk/>
            <pc:sldMk cId="163407014" sldId="280"/>
            <ac:spMk id="3" creationId="{3E4ADB1D-520F-59CD-668D-E21F46C2F6DF}"/>
          </ac:spMkLst>
        </pc:spChg>
        <pc:spChg chg="add mod">
          <ac:chgData name="Lancaster, Lesley" userId="S::s06ll3@abdn.ac.uk::b7338b34-291b-4345-a1ee-58122c751ba8" providerId="AD" clId="Web-{AD978168-EF85-90E1-9796-E09F53BE51A3}" dt="2024-07-15T11:40:44.349" v="44" actId="20577"/>
          <ac:spMkLst>
            <pc:docMk/>
            <pc:sldMk cId="163407014" sldId="280"/>
            <ac:spMk id="5" creationId="{BEEE44C4-AC5A-F215-A465-E13EC7053C65}"/>
          </ac:spMkLst>
        </pc:spChg>
        <pc:picChg chg="add mod ord">
          <ac:chgData name="Lancaster, Lesley" userId="S::s06ll3@abdn.ac.uk::b7338b34-291b-4345-a1ee-58122c751ba8" providerId="AD" clId="Web-{AD978168-EF85-90E1-9796-E09F53BE51A3}" dt="2024-07-15T11:39:48.941" v="3" actId="1076"/>
          <ac:picMkLst>
            <pc:docMk/>
            <pc:sldMk cId="163407014" sldId="280"/>
            <ac:picMk id="4" creationId="{E36C7F04-2694-5F02-8181-0CF9E07C4AA8}"/>
          </ac:picMkLst>
        </pc:picChg>
      </pc:sldChg>
      <pc:sldChg chg="addSp delSp modSp new">
        <pc:chgData name="Lancaster, Lesley" userId="S::s06ll3@abdn.ac.uk::b7338b34-291b-4345-a1ee-58122c751ba8" providerId="AD" clId="Web-{AD978168-EF85-90E1-9796-E09F53BE51A3}" dt="2024-07-15T11:45:43.997" v="83" actId="20577"/>
        <pc:sldMkLst>
          <pc:docMk/>
          <pc:sldMk cId="1839646950" sldId="281"/>
        </pc:sldMkLst>
        <pc:spChg chg="del">
          <ac:chgData name="Lancaster, Lesley" userId="S::s06ll3@abdn.ac.uk::b7338b34-291b-4345-a1ee-58122c751ba8" providerId="AD" clId="Web-{AD978168-EF85-90E1-9796-E09F53BE51A3}" dt="2024-07-15T11:44:44.183" v="46"/>
          <ac:spMkLst>
            <pc:docMk/>
            <pc:sldMk cId="1839646950" sldId="281"/>
            <ac:spMk id="3" creationId="{2067791A-13B1-5023-7FD3-0422E9A83B29}"/>
          </ac:spMkLst>
        </pc:spChg>
        <pc:spChg chg="add mod">
          <ac:chgData name="Lancaster, Lesley" userId="S::s06ll3@abdn.ac.uk::b7338b34-291b-4345-a1ee-58122c751ba8" providerId="AD" clId="Web-{AD978168-EF85-90E1-9796-E09F53BE51A3}" dt="2024-07-15T11:45:43.997" v="83" actId="20577"/>
          <ac:spMkLst>
            <pc:docMk/>
            <pc:sldMk cId="1839646950" sldId="281"/>
            <ac:spMk id="5" creationId="{E194E0B5-8651-6A8C-D4E7-586848BFFA75}"/>
          </ac:spMkLst>
        </pc:spChg>
        <pc:picChg chg="add mod ord">
          <ac:chgData name="Lancaster, Lesley" userId="S::s06ll3@abdn.ac.uk::b7338b34-291b-4345-a1ee-58122c751ba8" providerId="AD" clId="Web-{AD978168-EF85-90E1-9796-E09F53BE51A3}" dt="2024-07-15T11:44:51.917" v="48" actId="1076"/>
          <ac:picMkLst>
            <pc:docMk/>
            <pc:sldMk cId="1839646950" sldId="281"/>
            <ac:picMk id="4" creationId="{E6737EF7-CCFF-6F7D-0F79-18104AB92DDE}"/>
          </ac:picMkLst>
        </pc:picChg>
      </pc:sldChg>
      <pc:sldChg chg="addSp delSp modSp new">
        <pc:chgData name="Lancaster, Lesley" userId="S::s06ll3@abdn.ac.uk::b7338b34-291b-4345-a1ee-58122c751ba8" providerId="AD" clId="Web-{AD978168-EF85-90E1-9796-E09F53BE51A3}" dt="2024-07-15T11:50:55.223" v="132" actId="14100"/>
        <pc:sldMkLst>
          <pc:docMk/>
          <pc:sldMk cId="4183519934" sldId="282"/>
        </pc:sldMkLst>
        <pc:spChg chg="del">
          <ac:chgData name="Lancaster, Lesley" userId="S::s06ll3@abdn.ac.uk::b7338b34-291b-4345-a1ee-58122c751ba8" providerId="AD" clId="Web-{AD978168-EF85-90E1-9796-E09F53BE51A3}" dt="2024-07-15T11:48:33.188" v="85"/>
          <ac:spMkLst>
            <pc:docMk/>
            <pc:sldMk cId="4183519934" sldId="282"/>
            <ac:spMk id="3" creationId="{F85E09C8-E856-F68D-B2DF-D41FA29C1B0F}"/>
          </ac:spMkLst>
        </pc:spChg>
        <pc:spChg chg="add mod">
          <ac:chgData name="Lancaster, Lesley" userId="S::s06ll3@abdn.ac.uk::b7338b34-291b-4345-a1ee-58122c751ba8" providerId="AD" clId="Web-{AD978168-EF85-90E1-9796-E09F53BE51A3}" dt="2024-07-15T11:50:55.223" v="132" actId="14100"/>
          <ac:spMkLst>
            <pc:docMk/>
            <pc:sldMk cId="4183519934" sldId="282"/>
            <ac:spMk id="5" creationId="{053B2182-DC46-5813-A26B-B00051147A20}"/>
          </ac:spMkLst>
        </pc:spChg>
        <pc:picChg chg="add mod ord">
          <ac:chgData name="Lancaster, Lesley" userId="S::s06ll3@abdn.ac.uk::b7338b34-291b-4345-a1ee-58122c751ba8" providerId="AD" clId="Web-{AD978168-EF85-90E1-9796-E09F53BE51A3}" dt="2024-07-15T11:48:46.579" v="88" actId="14100"/>
          <ac:picMkLst>
            <pc:docMk/>
            <pc:sldMk cId="4183519934" sldId="282"/>
            <ac:picMk id="4" creationId="{4A5BA832-4A63-6644-BC91-7A1A61A8A24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9F0DB-FAF8-534C-41B1-45108364F7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0BC3D-AD83-4AD9-CEAC-CA75849592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0C454-B718-780B-0147-AB4414C7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0447AF-A144-A582-8FEF-915436D86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4D2C5-A2B5-9E69-D362-AFD38C4F2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81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A244C-BE2C-8BC7-C86D-A35A0CDE4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8C9C7-D850-B941-2C3A-1C4A606D4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2B122-6ADA-3D27-F947-36B4A6573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C1E6F3-6910-DC31-C33C-49B01A45D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D6B9F-280C-013C-3C09-59AED6AE7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65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EB998E-CB78-FEA6-7385-3C0765B722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641DD5-3286-643F-C11E-BB6F930D1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257AD-65AD-C18F-3FF8-563D1FF97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C8B67-0296-DB6C-0454-345FC6742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A4BC9-A063-25BD-A458-D0E47006C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378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2801-ECE8-FEC8-6858-F01A80A91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647FC-B518-5A03-0D17-90AB460D6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7EB83-7E08-5911-53C0-3E86E66B1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9FB18-4CCE-D451-EEC4-F2204F6E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93044-9626-93D4-48CD-8998EBF67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25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EABC9-4B32-11C6-D3AE-39A0BE883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29E8A5-FD4E-73C6-BC87-2D37E1797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7BFD8-DB58-501A-A4E0-44B9B3F8D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304633-87C6-FC01-361C-F653C7B90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87552-DDAC-BF67-BEDA-9E418FF51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62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7BCFA-A8AE-A810-EF53-6EE5ADFDD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90297-2207-776E-368D-CCAC2F6705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55ECDC-2176-B4A8-4748-C83AA46513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A93B8-648B-98CA-4F03-B53AEED92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81F911-4374-DAB4-1640-5A1425BF6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EC1EF1-04FC-AA27-A50B-3E2F63B85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66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93ED1-A624-BD1C-0375-B9E0B6DBA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3C15AE-A64B-7F95-11C2-818612C27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4EE7B1-B604-CEEE-4B32-036EDD4537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D1D537-AD1F-5D26-28E4-215CA99C3D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0F1D5-5092-C952-13E8-875A3A0B6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EAF487-C0B1-AD7C-9C9A-A48944E2C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06271E-55C4-EA75-6798-4E5059454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1AAF01-FB06-D0FC-002D-D3B9EB54B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48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1C52A-6711-C4CC-56C9-E77934A81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96E38-410C-D0F6-7C27-7A6F9FFE0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D17ACD-723B-3005-28C9-33E0BF509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A3FA12-9D9D-202C-B0C6-874FA3E2C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411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3B9CF5-2B6B-DF6A-EB77-214630D28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B68203-E049-A982-3E61-8AEA1BB1A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FBA39-14E6-C34A-D4A0-0304CAD6C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43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DA823-2479-DC40-F785-381FFD5EB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740C0-02BD-3869-4C57-3C82FB1A9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4B10A-08F8-9EC6-4DB1-41D1265EF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50B39-8581-4C6A-039B-BCEA1FA9C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BB4A7-7561-E743-3710-6422EE3B0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C29901-3D33-C126-0DA5-D85CD3EC3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732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1FF3F-2CDD-DE0F-DFAB-2674B0E5B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22CE7B-3A0A-07C4-3447-023845B0E4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B543BA-9CC6-FA3C-8B19-D88EB57EA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2B2883-7492-B834-8D90-66FC639C4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63F669-7FD0-EA19-3CE9-80989FB9C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898E1-C34D-3BC7-7F52-F08A6BC65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923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27DBEB-8A52-6662-C426-2E89592EC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2A2CD-3333-81B4-595B-8A45C6FDA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070840-707B-68B4-0316-35C7FC96D9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A3420F-D311-EE45-A738-C01D110972B4}" type="datetimeFigureOut">
              <a:rPr lang="en-US" smtClean="0"/>
              <a:t>7/15/2024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D96E99-A72D-AF1A-7D42-D36C7B752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AAA4-14A2-3544-A3B6-95FC73DA5E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7B865A-EA45-A345-8761-C7652DF04A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027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esjournals.onlinelibrary.wiley.com/doi/epdf/10.1111/1365-2656.13488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2B12035-0DC9-8CAE-B43F-6DE92ADE331F}"/>
              </a:ext>
            </a:extLst>
          </p:cNvPr>
          <p:cNvGrpSpPr>
            <a:grpSpLocks noChangeAspect="1"/>
          </p:cNvGrpSpPr>
          <p:nvPr/>
        </p:nvGrpSpPr>
        <p:grpSpPr>
          <a:xfrm>
            <a:off x="1634754" y="583922"/>
            <a:ext cx="9756498" cy="5346977"/>
            <a:chOff x="4410483" y="309723"/>
            <a:chExt cx="7605955" cy="416838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DDA1E7-0138-05A0-2F6B-BDC47ADE00A8}"/>
                </a:ext>
              </a:extLst>
            </p:cNvPr>
            <p:cNvSpPr txBox="1"/>
            <p:nvPr/>
          </p:nvSpPr>
          <p:spPr>
            <a:xfrm>
              <a:off x="6886982" y="2124834"/>
              <a:ext cx="6014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/>
                <a:t>2022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6CD28D3-1FD6-6EDC-EC56-65390BE1DEBD}"/>
                </a:ext>
              </a:extLst>
            </p:cNvPr>
            <p:cNvSpPr txBox="1"/>
            <p:nvPr/>
          </p:nvSpPr>
          <p:spPr>
            <a:xfrm>
              <a:off x="8996949" y="2209251"/>
              <a:ext cx="6014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/>
                <a:t>2022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6ACAFC0-0750-BAD7-C024-A10EB281A5D9}"/>
                </a:ext>
              </a:extLst>
            </p:cNvPr>
            <p:cNvSpPr txBox="1"/>
            <p:nvPr/>
          </p:nvSpPr>
          <p:spPr>
            <a:xfrm>
              <a:off x="7619439" y="3476213"/>
              <a:ext cx="6014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/>
                <a:t>2013</a:t>
              </a:r>
            </a:p>
          </p:txBody>
        </p:sp>
        <p:pic>
          <p:nvPicPr>
            <p:cNvPr id="8" name="Picture 7" descr="A map of the world with green dots&#10;&#10;Description automatically generated">
              <a:extLst>
                <a:ext uri="{FF2B5EF4-FFF2-40B4-BE49-F238E27FC236}">
                  <a16:creationId xmlns:a16="http://schemas.microsoft.com/office/drawing/2014/main" id="{41042714-5852-126C-1154-DDDFEAA70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10483" y="309723"/>
              <a:ext cx="7605955" cy="416838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2E6D467-9623-C63B-63A1-AF60E4EBFA3F}"/>
                </a:ext>
              </a:extLst>
            </p:cNvPr>
            <p:cNvSpPr txBox="1"/>
            <p:nvPr/>
          </p:nvSpPr>
          <p:spPr>
            <a:xfrm>
              <a:off x="8349950" y="1741370"/>
              <a:ext cx="6014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rgbClr val="659339"/>
                  </a:solidFill>
                </a:rPr>
                <a:t>2023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A8D21B-B5DF-E41E-F4CF-C1A7068CA40C}"/>
                </a:ext>
              </a:extLst>
            </p:cNvPr>
            <p:cNvSpPr txBox="1"/>
            <p:nvPr/>
          </p:nvSpPr>
          <p:spPr>
            <a:xfrm>
              <a:off x="7017992" y="1741369"/>
              <a:ext cx="6014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rgbClr val="659339"/>
                  </a:solidFill>
                </a:rPr>
                <a:t>2022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87E9690-AFED-189D-A7C4-F091B81705BD}"/>
                </a:ext>
              </a:extLst>
            </p:cNvPr>
            <p:cNvSpPr txBox="1"/>
            <p:nvPr/>
          </p:nvSpPr>
          <p:spPr>
            <a:xfrm>
              <a:off x="9945173" y="1741369"/>
              <a:ext cx="6014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rgbClr val="659339"/>
                  </a:solidFill>
                </a:rPr>
                <a:t>2022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68F6F9-61F1-8E2F-200A-D6BA8A133C43}"/>
                </a:ext>
              </a:extLst>
            </p:cNvPr>
            <p:cNvSpPr txBox="1"/>
            <p:nvPr/>
          </p:nvSpPr>
          <p:spPr>
            <a:xfrm>
              <a:off x="5428286" y="3524352"/>
              <a:ext cx="6014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2014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D4733E2-AD5E-E512-DE29-BF7B5A8CD3CE}"/>
                </a:ext>
              </a:extLst>
            </p:cNvPr>
            <p:cNvSpPr txBox="1"/>
            <p:nvPr/>
          </p:nvSpPr>
          <p:spPr>
            <a:xfrm>
              <a:off x="4592000" y="2831485"/>
              <a:ext cx="6014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rgbClr val="659339"/>
                  </a:solidFill>
                </a:rPr>
                <a:t>2023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01E7E05-2199-4B31-C202-322DEEC17851}"/>
                </a:ext>
              </a:extLst>
            </p:cNvPr>
            <p:cNvSpPr txBox="1"/>
            <p:nvPr/>
          </p:nvSpPr>
          <p:spPr>
            <a:xfrm>
              <a:off x="8120914" y="3524352"/>
              <a:ext cx="6014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2013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7485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FAE29-9997-725A-D64F-CB5A25CEE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screenshot of a computer generated map&#10;&#10;Description automatically generated">
            <a:extLst>
              <a:ext uri="{FF2B5EF4-FFF2-40B4-BE49-F238E27FC236}">
                <a16:creationId xmlns:a16="http://schemas.microsoft.com/office/drawing/2014/main" id="{E6737EF7-CCFF-6F7D-0F79-18104AB92D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5579" y="122576"/>
            <a:ext cx="6582733" cy="661345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94E0B5-8651-6A8C-D4E7-586848BFFA75}"/>
              </a:ext>
            </a:extLst>
          </p:cNvPr>
          <p:cNvSpPr txBox="1"/>
          <p:nvPr/>
        </p:nvSpPr>
        <p:spPr>
          <a:xfrm>
            <a:off x="8097212" y="2570787"/>
            <a:ext cx="274319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Data and code from </a:t>
            </a:r>
            <a:r>
              <a:rPr lang="en-US" err="1"/>
              <a:t>Dudaniec</a:t>
            </a:r>
            <a:r>
              <a:rPr lang="en-US"/>
              <a:t> et al. 2022 / Rachael </a:t>
            </a:r>
            <a:r>
              <a:rPr lang="en-US" err="1"/>
              <a:t>Dudaniec</a:t>
            </a:r>
          </a:p>
        </p:txBody>
      </p:sp>
    </p:spTree>
    <p:extLst>
      <p:ext uri="{BB962C8B-B14F-4D97-AF65-F5344CB8AC3E}">
        <p14:creationId xmlns:p14="http://schemas.microsoft.com/office/powerpoint/2010/main" val="1839646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2692B-8BEB-C422-C354-90F13B626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map of northern europe&#10;&#10;Description automatically generated">
            <a:extLst>
              <a:ext uri="{FF2B5EF4-FFF2-40B4-BE49-F238E27FC236}">
                <a16:creationId xmlns:a16="http://schemas.microsoft.com/office/drawing/2014/main" id="{4A5BA832-4A63-6644-BC91-7A1A61A8A2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067" y="362744"/>
            <a:ext cx="5772824" cy="623647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53B2182-DC46-5813-A26B-B00051147A20}"/>
              </a:ext>
            </a:extLst>
          </p:cNvPr>
          <p:cNvSpPr txBox="1"/>
          <p:nvPr/>
        </p:nvSpPr>
        <p:spPr>
          <a:xfrm>
            <a:off x="7127393" y="2108584"/>
            <a:ext cx="2920999" cy="32316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Available SDM layer, based on </a:t>
            </a:r>
            <a:r>
              <a:rPr lang="en-US" err="1"/>
              <a:t>bioclim</a:t>
            </a:r>
            <a:r>
              <a:rPr lang="en-US"/>
              <a:t> data - Lancaster et al 2015</a:t>
            </a:r>
          </a:p>
          <a:p>
            <a:endParaRPr lang="en-US"/>
          </a:p>
          <a:p>
            <a:r>
              <a:rPr lang="en-US"/>
              <a:t>"</a:t>
            </a:r>
            <a:r>
              <a:rPr lang="en-US" sz="1200">
                <a:ea typeface="+mn-lt"/>
                <a:cs typeface="+mn-lt"/>
              </a:rPr>
              <a:t>Our average capture rates in these populations (numbers of individuals caught per minute of catching effort; a proxy for site density) were significantly correlated with predicted habitat suitability values from our species distribution model [effect of habitat suitability on log(capture rate) = 2.03 ± 0.55, </a:t>
            </a:r>
            <a:r>
              <a:rPr lang="en-US" sz="1200" i="1">
                <a:ea typeface="+mn-lt"/>
                <a:cs typeface="+mn-lt"/>
              </a:rPr>
              <a:t>t</a:t>
            </a:r>
            <a:r>
              <a:rPr lang="en-US" sz="1200">
                <a:ea typeface="+mn-lt"/>
                <a:cs typeface="+mn-lt"/>
              </a:rPr>
              <a:t> = 3.73, </a:t>
            </a:r>
            <a:r>
              <a:rPr lang="en-US" sz="1200" i="1">
                <a:ea typeface="+mn-lt"/>
                <a:cs typeface="+mn-lt"/>
              </a:rPr>
              <a:t>P</a:t>
            </a:r>
            <a:r>
              <a:rPr lang="en-US" sz="1200">
                <a:ea typeface="+mn-lt"/>
                <a:cs typeface="+mn-lt"/>
              </a:rPr>
              <a:t> = 0.001, </a:t>
            </a:r>
            <a:r>
              <a:rPr lang="en-US" sz="1200" i="1">
                <a:ea typeface="+mn-lt"/>
                <a:cs typeface="+mn-lt"/>
              </a:rPr>
              <a:t>R</a:t>
            </a:r>
            <a:r>
              <a:rPr lang="en-US">
                <a:ea typeface="+mn-lt"/>
                <a:cs typeface="+mn-lt"/>
              </a:rPr>
              <a:t>2</a:t>
            </a:r>
            <a:r>
              <a:rPr lang="en-US" sz="1200">
                <a:ea typeface="+mn-lt"/>
                <a:cs typeface="+mn-lt"/>
              </a:rPr>
              <a:t> = 0.37]."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83519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CD4A31-F78A-199E-A6B9-C5D381BC1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8928"/>
            <a:ext cx="12192000" cy="610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621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215C7B-637C-913D-2A97-439A4FEB2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8" y="313734"/>
            <a:ext cx="12192000" cy="623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400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different types of male and female&#10;&#10;Description automatically generated">
            <a:extLst>
              <a:ext uri="{FF2B5EF4-FFF2-40B4-BE49-F238E27FC236}">
                <a16:creationId xmlns:a16="http://schemas.microsoft.com/office/drawing/2014/main" id="{7631AFC7-9088-3D50-F021-9043C4D87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8" y="323890"/>
            <a:ext cx="12192000" cy="621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602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A1980F-13C9-0C6A-06BA-60908ABE5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450" y="935246"/>
            <a:ext cx="12202450" cy="46400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E849A8-E57E-141D-350C-E77487636A6D}"/>
              </a:ext>
            </a:extLst>
          </p:cNvPr>
          <p:cNvSpPr txBox="1"/>
          <p:nvPr/>
        </p:nvSpPr>
        <p:spPr>
          <a:xfrm>
            <a:off x="220717" y="325821"/>
            <a:ext cx="5085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Whole Genome Sequencing data (2022 and 2023)</a:t>
            </a:r>
          </a:p>
        </p:txBody>
      </p:sp>
    </p:spTree>
    <p:extLst>
      <p:ext uri="{BB962C8B-B14F-4D97-AF65-F5344CB8AC3E}">
        <p14:creationId xmlns:p14="http://schemas.microsoft.com/office/powerpoint/2010/main" val="2890935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E04F40-7DD6-1DAC-7D7C-80A9C7D0D0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53" b="11821"/>
          <a:stretch/>
        </p:blipFill>
        <p:spPr>
          <a:xfrm>
            <a:off x="0" y="558800"/>
            <a:ext cx="12192000" cy="4165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C010DC-16D3-6A2A-8EF1-11BDA82828AE}"/>
              </a:ext>
            </a:extLst>
          </p:cNvPr>
          <p:cNvSpPr txBox="1"/>
          <p:nvPr/>
        </p:nvSpPr>
        <p:spPr>
          <a:xfrm>
            <a:off x="147144" y="94593"/>
            <a:ext cx="5085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Whole Genome Sequencing data (2022 and 2023)</a:t>
            </a:r>
          </a:p>
        </p:txBody>
      </p:sp>
    </p:spTree>
    <p:extLst>
      <p:ext uri="{BB962C8B-B14F-4D97-AF65-F5344CB8AC3E}">
        <p14:creationId xmlns:p14="http://schemas.microsoft.com/office/powerpoint/2010/main" val="3357116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AD08E2-473E-57EC-76BB-E390CD944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537" y="0"/>
            <a:ext cx="8826500" cy="68148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AB528A-7786-5D42-35DA-1BD7765D7ECA}"/>
              </a:ext>
            </a:extLst>
          </p:cNvPr>
          <p:cNvSpPr txBox="1"/>
          <p:nvPr/>
        </p:nvSpPr>
        <p:spPr>
          <a:xfrm>
            <a:off x="174888" y="294290"/>
            <a:ext cx="18536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Whole Genome </a:t>
            </a:r>
          </a:p>
          <a:p>
            <a:r>
              <a:rPr lang="en-US"/>
              <a:t>Sequencing data</a:t>
            </a:r>
          </a:p>
          <a:p>
            <a:r>
              <a:rPr lang="en-US"/>
              <a:t> (2022 and 2023)</a:t>
            </a:r>
          </a:p>
          <a:p>
            <a:r>
              <a:rPr lang="en-US"/>
              <a:t>3 million SNPs</a:t>
            </a:r>
          </a:p>
        </p:txBody>
      </p:sp>
    </p:spTree>
    <p:extLst>
      <p:ext uri="{BB962C8B-B14F-4D97-AF65-F5344CB8AC3E}">
        <p14:creationId xmlns:p14="http://schemas.microsoft.com/office/powerpoint/2010/main" val="2299489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0DB38C-DFDD-1A3C-5D65-FBA5FF96B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0756" y="402744"/>
            <a:ext cx="8711629" cy="56653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D03C46-0AF5-A332-D0FF-1E738CCA2FD9}"/>
              </a:ext>
            </a:extLst>
          </p:cNvPr>
          <p:cNvSpPr txBox="1"/>
          <p:nvPr/>
        </p:nvSpPr>
        <p:spPr>
          <a:xfrm>
            <a:off x="557048" y="798787"/>
            <a:ext cx="160249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RAD loci only</a:t>
            </a:r>
          </a:p>
          <a:p>
            <a:r>
              <a:rPr lang="en-US"/>
              <a:t>17k SNPs</a:t>
            </a:r>
          </a:p>
          <a:p>
            <a:endParaRPr lang="en-US"/>
          </a:p>
          <a:p>
            <a:r>
              <a:rPr lang="en-US"/>
              <a:t>Note different </a:t>
            </a:r>
            <a:br>
              <a:rPr lang="en-US"/>
            </a:br>
            <a:r>
              <a:rPr lang="en-US"/>
              <a:t>colors sorry</a:t>
            </a:r>
          </a:p>
        </p:txBody>
      </p:sp>
    </p:spTree>
    <p:extLst>
      <p:ext uri="{BB962C8B-B14F-4D97-AF65-F5344CB8AC3E}">
        <p14:creationId xmlns:p14="http://schemas.microsoft.com/office/powerpoint/2010/main" val="274493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4E125A-085E-B289-FB90-B382740CE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69339"/>
            <a:ext cx="7772400" cy="39193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37AF49-B102-F8E0-81AA-94BD0FFB1FA6}"/>
              </a:ext>
            </a:extLst>
          </p:cNvPr>
          <p:cNvSpPr txBox="1"/>
          <p:nvPr/>
        </p:nvSpPr>
        <p:spPr>
          <a:xfrm>
            <a:off x="4004441" y="430924"/>
            <a:ext cx="4834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Turnover at resampled Swedish sites</a:t>
            </a:r>
          </a:p>
        </p:txBody>
      </p:sp>
    </p:spTree>
    <p:extLst>
      <p:ext uri="{BB962C8B-B14F-4D97-AF65-F5344CB8AC3E}">
        <p14:creationId xmlns:p14="http://schemas.microsoft.com/office/powerpoint/2010/main" val="3584070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647F81-F029-D74A-8A01-4EE5A1010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20" y="616451"/>
            <a:ext cx="11112286" cy="52524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F9ABC-ADA1-8F1D-F6A9-E902FE33AFC9}"/>
              </a:ext>
            </a:extLst>
          </p:cNvPr>
          <p:cNvSpPr txBox="1"/>
          <p:nvPr/>
        </p:nvSpPr>
        <p:spPr>
          <a:xfrm>
            <a:off x="2476653" y="3888828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2013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4453D2-5433-F760-12A8-C68FF4BAF0FA}"/>
              </a:ext>
            </a:extLst>
          </p:cNvPr>
          <p:cNvSpPr txBox="1"/>
          <p:nvPr/>
        </p:nvSpPr>
        <p:spPr>
          <a:xfrm>
            <a:off x="7737081" y="1792014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3105353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095A6F-5E3B-FF3E-204A-56CB261412E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6841" y="678509"/>
            <a:ext cx="11147053" cy="50757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2B09AA5-1384-3BDE-2077-9DB29B6971C8}"/>
              </a:ext>
            </a:extLst>
          </p:cNvPr>
          <p:cNvSpPr txBox="1"/>
          <p:nvPr/>
        </p:nvSpPr>
        <p:spPr>
          <a:xfrm>
            <a:off x="2476653" y="3888828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2013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2EC6F1-AD07-3E55-915A-17EEBC660F75}"/>
              </a:ext>
            </a:extLst>
          </p:cNvPr>
          <p:cNvSpPr txBox="1"/>
          <p:nvPr/>
        </p:nvSpPr>
        <p:spPr>
          <a:xfrm>
            <a:off x="3155044" y="2099003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9123D5-CEC0-1A2E-240E-3207D8545143}"/>
              </a:ext>
            </a:extLst>
          </p:cNvPr>
          <p:cNvSpPr txBox="1"/>
          <p:nvPr/>
        </p:nvSpPr>
        <p:spPr>
          <a:xfrm>
            <a:off x="7737081" y="1792014"/>
            <a:ext cx="678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2725608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6C7F04-2694-5F02-8181-0CF9E07C4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5535" y="331290"/>
            <a:ext cx="5645303" cy="618814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EE44C4-AC5A-F215-A465-E13EC7053C65}"/>
              </a:ext>
            </a:extLst>
          </p:cNvPr>
          <p:cNvSpPr txBox="1"/>
          <p:nvPr/>
        </p:nvSpPr>
        <p:spPr>
          <a:xfrm>
            <a:off x="7312120" y="1493212"/>
            <a:ext cx="2278303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Relative abundance (number of individuals caught per minute of effort) and sex ratio vary with latitude.</a:t>
            </a:r>
          </a:p>
          <a:p>
            <a:endParaRPr lang="en-US"/>
          </a:p>
          <a:p>
            <a:r>
              <a:rPr lang="en-US">
                <a:ea typeface="+mn-lt"/>
                <a:cs typeface="+mn-lt"/>
                <a:hlinkClick r:id="rId3"/>
              </a:rPr>
              <a:t>https://besjournals.onlinelibrary.wiley.com/doi/epdf/10.1111/1365-2656.13488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7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Lustenhouwer, Nicky</dc:creator>
  <cp:revision>1</cp:revision>
  <dcterms:created xsi:type="dcterms:W3CDTF">2024-07-15T10:54:09Z</dcterms:created>
  <dcterms:modified xsi:type="dcterms:W3CDTF">2024-07-15T15:12:14Z</dcterms:modified>
</cp:coreProperties>
</file>

<file path=docProps/thumbnail.jpeg>
</file>